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4"/>
  </p:notesMasterIdLst>
  <p:handoutMasterIdLst>
    <p:handoutMasterId r:id="rId4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7" r:id="rId30"/>
    <p:sldId id="294" r:id="rId31"/>
    <p:sldId id="296" r:id="rId32"/>
    <p:sldId id="318" r:id="rId33"/>
    <p:sldId id="319" r:id="rId34"/>
    <p:sldId id="321" r:id="rId35"/>
    <p:sldId id="322" r:id="rId36"/>
    <p:sldId id="323" r:id="rId37"/>
    <p:sldId id="324" r:id="rId38"/>
    <p:sldId id="288" r:id="rId39"/>
    <p:sldId id="289" r:id="rId40"/>
    <p:sldId id="320" r:id="rId41"/>
    <p:sldId id="274" r:id="rId42"/>
    <p:sldId id="329" r:id="rId4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033" autoAdjust="0"/>
  </p:normalViewPr>
  <p:slideViewPr>
    <p:cSldViewPr snapToGrid="0" snapToObjects="1">
      <p:cViewPr varScale="1">
        <p:scale>
          <a:sx n="79" d="100"/>
          <a:sy n="79" d="100"/>
        </p:scale>
        <p:origin x="24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7397C-A8C2-4CF7-8EA5-5F494AD82AE2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B6096C5A-34F9-40A5-BFD8-50DF0207938C}">
      <dgm:prSet phldrT="[Texto]"/>
      <dgm:spPr/>
      <dgm:t>
        <a:bodyPr/>
        <a:lstStyle/>
        <a:p>
          <a:r>
            <a:rPr lang="en-US" noProof="0" dirty="0"/>
            <a:t>Preparing the request </a:t>
          </a:r>
        </a:p>
        <a:p>
          <a:r>
            <a:rPr lang="en-US" noProof="0" dirty="0"/>
            <a:t>(URL, headers, parameters)</a:t>
          </a:r>
        </a:p>
      </dgm:t>
    </dgm:pt>
    <dgm:pt modelId="{4055C82E-C4A0-4C2F-8B20-E389CB966866}" type="parTrans" cxnId="{677C018A-DC56-4670-95C2-9BF0031C4AD1}">
      <dgm:prSet/>
      <dgm:spPr/>
      <dgm:t>
        <a:bodyPr/>
        <a:lstStyle/>
        <a:p>
          <a:endParaRPr lang="es-CL"/>
        </a:p>
      </dgm:t>
    </dgm:pt>
    <dgm:pt modelId="{27CD8A3C-45BA-4F14-A9FF-2C9B19552DAB}" type="sibTrans" cxnId="{677C018A-DC56-4670-95C2-9BF0031C4AD1}">
      <dgm:prSet/>
      <dgm:spPr/>
      <dgm:t>
        <a:bodyPr/>
        <a:lstStyle/>
        <a:p>
          <a:endParaRPr lang="en-US" noProof="0" dirty="0"/>
        </a:p>
      </dgm:t>
    </dgm:pt>
    <dgm:pt modelId="{FBE6EF68-97D3-4308-AC4C-44A16A429B41}">
      <dgm:prSet phldrT="[Texto]"/>
      <dgm:spPr/>
      <dgm:t>
        <a:bodyPr/>
        <a:lstStyle/>
        <a:p>
          <a:r>
            <a:rPr lang="en-US" noProof="0" dirty="0"/>
            <a:t>Send the request (With </a:t>
          </a:r>
          <a:r>
            <a:rPr lang="en-US" noProof="0" dirty="0" err="1"/>
            <a:t>requests.get</a:t>
          </a:r>
          <a:r>
            <a:rPr lang="en-US" noProof="0" dirty="0"/>
            <a:t>/post)</a:t>
          </a:r>
        </a:p>
      </dgm:t>
    </dgm:pt>
    <dgm:pt modelId="{14747604-F253-4E87-BB7A-BDB145EEFED8}" type="parTrans" cxnId="{C41B6EAD-F9D6-45FA-ACBE-0D3B792C382A}">
      <dgm:prSet/>
      <dgm:spPr/>
      <dgm:t>
        <a:bodyPr/>
        <a:lstStyle/>
        <a:p>
          <a:endParaRPr lang="es-CL"/>
        </a:p>
      </dgm:t>
    </dgm:pt>
    <dgm:pt modelId="{B44F3EB8-DD9A-428E-9012-A727C75A70C5}" type="sibTrans" cxnId="{C41B6EAD-F9D6-45FA-ACBE-0D3B792C382A}">
      <dgm:prSet/>
      <dgm:spPr/>
      <dgm:t>
        <a:bodyPr/>
        <a:lstStyle/>
        <a:p>
          <a:endParaRPr lang="en-US" noProof="0" dirty="0"/>
        </a:p>
      </dgm:t>
    </dgm:pt>
    <dgm:pt modelId="{E24DE5A8-1A00-4988-ACDE-02E9D8BF6033}">
      <dgm:prSet phldrT="[Texto]"/>
      <dgm:spPr/>
      <dgm:t>
        <a:bodyPr/>
        <a:lstStyle/>
        <a:p>
          <a:r>
            <a:rPr lang="en-US" noProof="0" dirty="0"/>
            <a:t>Receive the Response</a:t>
          </a:r>
        </a:p>
      </dgm:t>
    </dgm:pt>
    <dgm:pt modelId="{5941986B-CF2C-4D81-88B6-B7CF3FDEA9E8}" type="parTrans" cxnId="{8C089CC4-BD15-482D-957C-D287781B9956}">
      <dgm:prSet/>
      <dgm:spPr/>
      <dgm:t>
        <a:bodyPr/>
        <a:lstStyle/>
        <a:p>
          <a:endParaRPr lang="es-CL"/>
        </a:p>
      </dgm:t>
    </dgm:pt>
    <dgm:pt modelId="{2C271E03-AA1B-4CFA-8107-2A714D155849}" type="sibTrans" cxnId="{8C089CC4-BD15-482D-957C-D287781B9956}">
      <dgm:prSet/>
      <dgm:spPr/>
      <dgm:t>
        <a:bodyPr/>
        <a:lstStyle/>
        <a:p>
          <a:endParaRPr lang="en-US" noProof="0" dirty="0"/>
        </a:p>
      </dgm:t>
    </dgm:pt>
    <dgm:pt modelId="{5B777A7F-27F0-4203-A019-32A2F7D6FD86}">
      <dgm:prSet phldrT="[Texto]"/>
      <dgm:spPr/>
      <dgm:t>
        <a:bodyPr/>
        <a:lstStyle/>
        <a:p>
          <a:r>
            <a:rPr lang="en-US" noProof="0" dirty="0"/>
            <a:t>Process the Response (JSON, errors, etc.)</a:t>
          </a:r>
        </a:p>
      </dgm:t>
    </dgm:pt>
    <dgm:pt modelId="{824D3D9F-F6CD-4AE9-92D7-74DE2D63DD8D}" type="parTrans" cxnId="{CC19EE82-0DD1-4504-89C9-D518DAEBB6ED}">
      <dgm:prSet/>
      <dgm:spPr/>
      <dgm:t>
        <a:bodyPr/>
        <a:lstStyle/>
        <a:p>
          <a:endParaRPr lang="es-CL"/>
        </a:p>
      </dgm:t>
    </dgm:pt>
    <dgm:pt modelId="{DC5323E8-16AC-40A0-813A-A10F6A6AD649}" type="sibTrans" cxnId="{CC19EE82-0DD1-4504-89C9-D518DAEBB6ED}">
      <dgm:prSet/>
      <dgm:spPr/>
      <dgm:t>
        <a:bodyPr/>
        <a:lstStyle/>
        <a:p>
          <a:endParaRPr lang="en-US" noProof="0" dirty="0"/>
        </a:p>
      </dgm:t>
    </dgm:pt>
    <dgm:pt modelId="{8A7C8B01-DD9F-4559-949E-1A415096A52A}">
      <dgm:prSet phldrT="[Texto]"/>
      <dgm:spPr/>
      <dgm:t>
        <a:bodyPr/>
        <a:lstStyle/>
        <a:p>
          <a:r>
            <a:rPr lang="en-US" noProof="0" dirty="0"/>
            <a:t>Creation of the </a:t>
          </a:r>
          <a:r>
            <a:rPr lang="en-US" noProof="0" dirty="0" err="1"/>
            <a:t>Dataframe</a:t>
          </a:r>
          <a:r>
            <a:rPr lang="en-US" noProof="0" dirty="0"/>
            <a:t> using Pandas</a:t>
          </a:r>
        </a:p>
      </dgm:t>
    </dgm:pt>
    <dgm:pt modelId="{700CFA52-FCBD-45BA-A915-7A512970185E}" type="parTrans" cxnId="{D8EFBA9D-4A03-4D61-88B3-15A77BF71AEF}">
      <dgm:prSet/>
      <dgm:spPr/>
      <dgm:t>
        <a:bodyPr/>
        <a:lstStyle/>
        <a:p>
          <a:endParaRPr lang="es-CL"/>
        </a:p>
      </dgm:t>
    </dgm:pt>
    <dgm:pt modelId="{2AB19359-2AAF-494E-AE51-020B5CE10865}" type="sibTrans" cxnId="{D8EFBA9D-4A03-4D61-88B3-15A77BF71AEF}">
      <dgm:prSet/>
      <dgm:spPr/>
      <dgm:t>
        <a:bodyPr/>
        <a:lstStyle/>
        <a:p>
          <a:endParaRPr lang="en-US" noProof="0" dirty="0"/>
        </a:p>
      </dgm:t>
    </dgm:pt>
    <dgm:pt modelId="{36A5E3E6-45CA-4F1A-8B4C-DE4D8336B044}">
      <dgm:prSet phldrT="[Texto]"/>
      <dgm:spPr/>
      <dgm:t>
        <a:bodyPr/>
        <a:lstStyle/>
        <a:p>
          <a:r>
            <a:rPr lang="en-US" b="0" i="0" noProof="0" dirty="0"/>
            <a:t>Filter the </a:t>
          </a:r>
          <a:r>
            <a:rPr lang="en-US" b="0" i="0" noProof="0" dirty="0" err="1"/>
            <a:t>dataframe</a:t>
          </a:r>
          <a:r>
            <a:rPr lang="en-US" b="0" i="0" noProof="0" dirty="0"/>
            <a:t> to only include Falcon 9 launches</a:t>
          </a:r>
          <a:endParaRPr lang="en-US" b="0" noProof="0" dirty="0"/>
        </a:p>
      </dgm:t>
    </dgm:pt>
    <dgm:pt modelId="{D99344C1-ED3C-4360-ADB3-F107FA5BB713}" type="parTrans" cxnId="{C5D26E63-6FC0-42EF-91FC-BBFAE8CEBE4A}">
      <dgm:prSet/>
      <dgm:spPr/>
      <dgm:t>
        <a:bodyPr/>
        <a:lstStyle/>
        <a:p>
          <a:endParaRPr lang="es-CL"/>
        </a:p>
      </dgm:t>
    </dgm:pt>
    <dgm:pt modelId="{996F21D4-D5C7-4669-82D4-2029FEBB8FDC}" type="sibTrans" cxnId="{C5D26E63-6FC0-42EF-91FC-BBFAE8CEBE4A}">
      <dgm:prSet/>
      <dgm:spPr/>
      <dgm:t>
        <a:bodyPr/>
        <a:lstStyle/>
        <a:p>
          <a:endParaRPr lang="en-US" noProof="0" dirty="0"/>
        </a:p>
      </dgm:t>
    </dgm:pt>
    <dgm:pt modelId="{A1FB9766-0C0E-42E5-923D-30B7360B2CB6}">
      <dgm:prSet phldrT="[Texto]"/>
      <dgm:spPr/>
      <dgm:t>
        <a:bodyPr/>
        <a:lstStyle/>
        <a:p>
          <a:r>
            <a:rPr lang="en-US" b="0" i="0" noProof="0" dirty="0"/>
            <a:t>Dealing with Missing Values</a:t>
          </a:r>
          <a:endParaRPr lang="en-US" b="0" noProof="0" dirty="0"/>
        </a:p>
      </dgm:t>
    </dgm:pt>
    <dgm:pt modelId="{D8024645-614A-45CC-8467-BF037B7D7615}" type="parTrans" cxnId="{629ED550-5E5E-4827-BB9E-124A5D4524DC}">
      <dgm:prSet/>
      <dgm:spPr/>
      <dgm:t>
        <a:bodyPr/>
        <a:lstStyle/>
        <a:p>
          <a:endParaRPr lang="es-CL"/>
        </a:p>
      </dgm:t>
    </dgm:pt>
    <dgm:pt modelId="{B9B3DA9E-2030-43DF-A18E-C3E186838373}" type="sibTrans" cxnId="{629ED550-5E5E-4827-BB9E-124A5D4524DC}">
      <dgm:prSet/>
      <dgm:spPr/>
      <dgm:t>
        <a:bodyPr/>
        <a:lstStyle/>
        <a:p>
          <a:endParaRPr lang="es-CL"/>
        </a:p>
      </dgm:t>
    </dgm:pt>
    <dgm:pt modelId="{60D8C9B1-A4AE-441E-B0F4-6EC3EB62A1D7}" type="pres">
      <dgm:prSet presAssocID="{45D7397C-A8C2-4CF7-8EA5-5F494AD82AE2}" presName="Name0" presStyleCnt="0">
        <dgm:presLayoutVars>
          <dgm:dir/>
          <dgm:resizeHandles val="exact"/>
        </dgm:presLayoutVars>
      </dgm:prSet>
      <dgm:spPr/>
    </dgm:pt>
    <dgm:pt modelId="{E6AC03A3-E870-462C-AD9B-A23C0D437B6C}" type="pres">
      <dgm:prSet presAssocID="{B6096C5A-34F9-40A5-BFD8-50DF0207938C}" presName="node" presStyleLbl="node1" presStyleIdx="0" presStyleCnt="7">
        <dgm:presLayoutVars>
          <dgm:bulletEnabled val="1"/>
        </dgm:presLayoutVars>
      </dgm:prSet>
      <dgm:spPr/>
    </dgm:pt>
    <dgm:pt modelId="{5D5D1AB6-5C1F-4C74-AD63-D911D2D4BEA7}" type="pres">
      <dgm:prSet presAssocID="{27CD8A3C-45BA-4F14-A9FF-2C9B19552DAB}" presName="sibTrans" presStyleLbl="sibTrans1D1" presStyleIdx="0" presStyleCnt="6"/>
      <dgm:spPr/>
    </dgm:pt>
    <dgm:pt modelId="{C73FD050-9C19-402F-AB01-58A83A4F5CE7}" type="pres">
      <dgm:prSet presAssocID="{27CD8A3C-45BA-4F14-A9FF-2C9B19552DAB}" presName="connectorText" presStyleLbl="sibTrans1D1" presStyleIdx="0" presStyleCnt="6"/>
      <dgm:spPr/>
    </dgm:pt>
    <dgm:pt modelId="{45A923BD-68AA-4F28-9A95-22346BEAC62D}" type="pres">
      <dgm:prSet presAssocID="{FBE6EF68-97D3-4308-AC4C-44A16A429B41}" presName="node" presStyleLbl="node1" presStyleIdx="1" presStyleCnt="7">
        <dgm:presLayoutVars>
          <dgm:bulletEnabled val="1"/>
        </dgm:presLayoutVars>
      </dgm:prSet>
      <dgm:spPr/>
    </dgm:pt>
    <dgm:pt modelId="{0F2790E9-3159-4A04-9A47-5BC827C526BA}" type="pres">
      <dgm:prSet presAssocID="{B44F3EB8-DD9A-428E-9012-A727C75A70C5}" presName="sibTrans" presStyleLbl="sibTrans1D1" presStyleIdx="1" presStyleCnt="6"/>
      <dgm:spPr/>
    </dgm:pt>
    <dgm:pt modelId="{72B80D9F-8F75-4D79-A80C-CE34EF152B6A}" type="pres">
      <dgm:prSet presAssocID="{B44F3EB8-DD9A-428E-9012-A727C75A70C5}" presName="connectorText" presStyleLbl="sibTrans1D1" presStyleIdx="1" presStyleCnt="6"/>
      <dgm:spPr/>
    </dgm:pt>
    <dgm:pt modelId="{8117E36F-136D-464E-8B04-CD7825CFDCA0}" type="pres">
      <dgm:prSet presAssocID="{E24DE5A8-1A00-4988-ACDE-02E9D8BF6033}" presName="node" presStyleLbl="node1" presStyleIdx="2" presStyleCnt="7">
        <dgm:presLayoutVars>
          <dgm:bulletEnabled val="1"/>
        </dgm:presLayoutVars>
      </dgm:prSet>
      <dgm:spPr/>
    </dgm:pt>
    <dgm:pt modelId="{C200D456-41DD-4990-AD40-7E4536E8630C}" type="pres">
      <dgm:prSet presAssocID="{2C271E03-AA1B-4CFA-8107-2A714D155849}" presName="sibTrans" presStyleLbl="sibTrans1D1" presStyleIdx="2" presStyleCnt="6"/>
      <dgm:spPr/>
    </dgm:pt>
    <dgm:pt modelId="{B55E6889-9931-424F-B30C-B76623191855}" type="pres">
      <dgm:prSet presAssocID="{2C271E03-AA1B-4CFA-8107-2A714D155849}" presName="connectorText" presStyleLbl="sibTrans1D1" presStyleIdx="2" presStyleCnt="6"/>
      <dgm:spPr/>
    </dgm:pt>
    <dgm:pt modelId="{A2BE2808-5AA2-4C55-960D-1B85F40CF33F}" type="pres">
      <dgm:prSet presAssocID="{5B777A7F-27F0-4203-A019-32A2F7D6FD86}" presName="node" presStyleLbl="node1" presStyleIdx="3" presStyleCnt="7" custLinFactNeighborX="1623">
        <dgm:presLayoutVars>
          <dgm:bulletEnabled val="1"/>
        </dgm:presLayoutVars>
      </dgm:prSet>
      <dgm:spPr/>
    </dgm:pt>
    <dgm:pt modelId="{AF549D97-272C-42FD-8BE8-7AF36602E442}" type="pres">
      <dgm:prSet presAssocID="{DC5323E8-16AC-40A0-813A-A10F6A6AD649}" presName="sibTrans" presStyleLbl="sibTrans1D1" presStyleIdx="3" presStyleCnt="6"/>
      <dgm:spPr/>
    </dgm:pt>
    <dgm:pt modelId="{B6F43132-207F-4D76-B56A-968217575900}" type="pres">
      <dgm:prSet presAssocID="{DC5323E8-16AC-40A0-813A-A10F6A6AD649}" presName="connectorText" presStyleLbl="sibTrans1D1" presStyleIdx="3" presStyleCnt="6"/>
      <dgm:spPr/>
    </dgm:pt>
    <dgm:pt modelId="{8BF200B4-91F6-402F-8B45-8DEA781C18F6}" type="pres">
      <dgm:prSet presAssocID="{8A7C8B01-DD9F-4559-949E-1A415096A52A}" presName="node" presStyleLbl="node1" presStyleIdx="4" presStyleCnt="7">
        <dgm:presLayoutVars>
          <dgm:bulletEnabled val="1"/>
        </dgm:presLayoutVars>
      </dgm:prSet>
      <dgm:spPr/>
    </dgm:pt>
    <dgm:pt modelId="{DE2EA555-648E-4AB5-83F3-415F7D9A8A6A}" type="pres">
      <dgm:prSet presAssocID="{2AB19359-2AAF-494E-AE51-020B5CE10865}" presName="sibTrans" presStyleLbl="sibTrans1D1" presStyleIdx="4" presStyleCnt="6"/>
      <dgm:spPr/>
    </dgm:pt>
    <dgm:pt modelId="{4627C81C-2C55-4589-A81C-A6C713A37C7C}" type="pres">
      <dgm:prSet presAssocID="{2AB19359-2AAF-494E-AE51-020B5CE10865}" presName="connectorText" presStyleLbl="sibTrans1D1" presStyleIdx="4" presStyleCnt="6"/>
      <dgm:spPr/>
    </dgm:pt>
    <dgm:pt modelId="{35F59EC9-F9A1-40B0-BEC7-E5CB6D5B0EAF}" type="pres">
      <dgm:prSet presAssocID="{36A5E3E6-45CA-4F1A-8B4C-DE4D8336B044}" presName="node" presStyleLbl="node1" presStyleIdx="5" presStyleCnt="7">
        <dgm:presLayoutVars>
          <dgm:bulletEnabled val="1"/>
        </dgm:presLayoutVars>
      </dgm:prSet>
      <dgm:spPr/>
    </dgm:pt>
    <dgm:pt modelId="{03FE7281-96CC-4A53-81F5-5804F59CFA6C}" type="pres">
      <dgm:prSet presAssocID="{996F21D4-D5C7-4669-82D4-2029FEBB8FDC}" presName="sibTrans" presStyleLbl="sibTrans1D1" presStyleIdx="5" presStyleCnt="6"/>
      <dgm:spPr/>
    </dgm:pt>
    <dgm:pt modelId="{180EFB6F-AECD-4743-B76E-83B096C3CACB}" type="pres">
      <dgm:prSet presAssocID="{996F21D4-D5C7-4669-82D4-2029FEBB8FDC}" presName="connectorText" presStyleLbl="sibTrans1D1" presStyleIdx="5" presStyleCnt="6"/>
      <dgm:spPr/>
    </dgm:pt>
    <dgm:pt modelId="{030C817F-E2B8-4A0B-B2CD-5237E5383FF0}" type="pres">
      <dgm:prSet presAssocID="{A1FB9766-0C0E-42E5-923D-30B7360B2CB6}" presName="node" presStyleLbl="node1" presStyleIdx="6" presStyleCnt="7">
        <dgm:presLayoutVars>
          <dgm:bulletEnabled val="1"/>
        </dgm:presLayoutVars>
      </dgm:prSet>
      <dgm:spPr/>
    </dgm:pt>
  </dgm:ptLst>
  <dgm:cxnLst>
    <dgm:cxn modelId="{0C954402-AF3A-485B-B316-61C350FBD00D}" type="presOf" srcId="{45D7397C-A8C2-4CF7-8EA5-5F494AD82AE2}" destId="{60D8C9B1-A4AE-441E-B0F4-6EC3EB62A1D7}" srcOrd="0" destOrd="0" presId="urn:microsoft.com/office/officeart/2005/8/layout/bProcess3"/>
    <dgm:cxn modelId="{07F8BC08-C2DB-44BE-BD2F-2FEB2A51AF53}" type="presOf" srcId="{36A5E3E6-45CA-4F1A-8B4C-DE4D8336B044}" destId="{35F59EC9-F9A1-40B0-BEC7-E5CB6D5B0EAF}" srcOrd="0" destOrd="0" presId="urn:microsoft.com/office/officeart/2005/8/layout/bProcess3"/>
    <dgm:cxn modelId="{EBDD0127-F791-428D-8B59-2DCE2D0F3099}" type="presOf" srcId="{A1FB9766-0C0E-42E5-923D-30B7360B2CB6}" destId="{030C817F-E2B8-4A0B-B2CD-5237E5383FF0}" srcOrd="0" destOrd="0" presId="urn:microsoft.com/office/officeart/2005/8/layout/bProcess3"/>
    <dgm:cxn modelId="{D9627D27-BA0F-4ABF-9988-64BDF7367CE3}" type="presOf" srcId="{27CD8A3C-45BA-4F14-A9FF-2C9B19552DAB}" destId="{5D5D1AB6-5C1F-4C74-AD63-D911D2D4BEA7}" srcOrd="0" destOrd="0" presId="urn:microsoft.com/office/officeart/2005/8/layout/bProcess3"/>
    <dgm:cxn modelId="{6D1A523A-CB61-416A-921F-F2D9EF602278}" type="presOf" srcId="{8A7C8B01-DD9F-4559-949E-1A415096A52A}" destId="{8BF200B4-91F6-402F-8B45-8DEA781C18F6}" srcOrd="0" destOrd="0" presId="urn:microsoft.com/office/officeart/2005/8/layout/bProcess3"/>
    <dgm:cxn modelId="{954B0963-AEFF-4E54-94E6-42C764AD9555}" type="presOf" srcId="{DC5323E8-16AC-40A0-813A-A10F6A6AD649}" destId="{B6F43132-207F-4D76-B56A-968217575900}" srcOrd="1" destOrd="0" presId="urn:microsoft.com/office/officeart/2005/8/layout/bProcess3"/>
    <dgm:cxn modelId="{C5D26E63-6FC0-42EF-91FC-BBFAE8CEBE4A}" srcId="{45D7397C-A8C2-4CF7-8EA5-5F494AD82AE2}" destId="{36A5E3E6-45CA-4F1A-8B4C-DE4D8336B044}" srcOrd="5" destOrd="0" parTransId="{D99344C1-ED3C-4360-ADB3-F107FA5BB713}" sibTransId="{996F21D4-D5C7-4669-82D4-2029FEBB8FDC}"/>
    <dgm:cxn modelId="{A518414B-21D7-4911-802B-4985ECDEE0CE}" type="presOf" srcId="{996F21D4-D5C7-4669-82D4-2029FEBB8FDC}" destId="{180EFB6F-AECD-4743-B76E-83B096C3CACB}" srcOrd="1" destOrd="0" presId="urn:microsoft.com/office/officeart/2005/8/layout/bProcess3"/>
    <dgm:cxn modelId="{629ED550-5E5E-4827-BB9E-124A5D4524DC}" srcId="{45D7397C-A8C2-4CF7-8EA5-5F494AD82AE2}" destId="{A1FB9766-0C0E-42E5-923D-30B7360B2CB6}" srcOrd="6" destOrd="0" parTransId="{D8024645-614A-45CC-8467-BF037B7D7615}" sibTransId="{B9B3DA9E-2030-43DF-A18E-C3E186838373}"/>
    <dgm:cxn modelId="{72D59C51-44EA-4BAF-9ACB-CA9F658A3453}" type="presOf" srcId="{DC5323E8-16AC-40A0-813A-A10F6A6AD649}" destId="{AF549D97-272C-42FD-8BE8-7AF36602E442}" srcOrd="0" destOrd="0" presId="urn:microsoft.com/office/officeart/2005/8/layout/bProcess3"/>
    <dgm:cxn modelId="{22DAB951-4E8E-4D6A-9460-F62B699D97AE}" type="presOf" srcId="{996F21D4-D5C7-4669-82D4-2029FEBB8FDC}" destId="{03FE7281-96CC-4A53-81F5-5804F59CFA6C}" srcOrd="0" destOrd="0" presId="urn:microsoft.com/office/officeart/2005/8/layout/bProcess3"/>
    <dgm:cxn modelId="{DFAD8077-110D-49DD-B9C5-F73C228B0FF2}" type="presOf" srcId="{B44F3EB8-DD9A-428E-9012-A727C75A70C5}" destId="{0F2790E9-3159-4A04-9A47-5BC827C526BA}" srcOrd="0" destOrd="0" presId="urn:microsoft.com/office/officeart/2005/8/layout/bProcess3"/>
    <dgm:cxn modelId="{692F127B-F0C5-4872-BB15-EB04784051F7}" type="presOf" srcId="{2C271E03-AA1B-4CFA-8107-2A714D155849}" destId="{C200D456-41DD-4990-AD40-7E4536E8630C}" srcOrd="0" destOrd="0" presId="urn:microsoft.com/office/officeart/2005/8/layout/bProcess3"/>
    <dgm:cxn modelId="{CC19EE82-0DD1-4504-89C9-D518DAEBB6ED}" srcId="{45D7397C-A8C2-4CF7-8EA5-5F494AD82AE2}" destId="{5B777A7F-27F0-4203-A019-32A2F7D6FD86}" srcOrd="3" destOrd="0" parTransId="{824D3D9F-F6CD-4AE9-92D7-74DE2D63DD8D}" sibTransId="{DC5323E8-16AC-40A0-813A-A10F6A6AD649}"/>
    <dgm:cxn modelId="{677C018A-DC56-4670-95C2-9BF0031C4AD1}" srcId="{45D7397C-A8C2-4CF7-8EA5-5F494AD82AE2}" destId="{B6096C5A-34F9-40A5-BFD8-50DF0207938C}" srcOrd="0" destOrd="0" parTransId="{4055C82E-C4A0-4C2F-8B20-E389CB966866}" sibTransId="{27CD8A3C-45BA-4F14-A9FF-2C9B19552DAB}"/>
    <dgm:cxn modelId="{1CF7028A-C30F-4DA9-A3CB-E791A09EB200}" type="presOf" srcId="{FBE6EF68-97D3-4308-AC4C-44A16A429B41}" destId="{45A923BD-68AA-4F28-9A95-22346BEAC62D}" srcOrd="0" destOrd="0" presId="urn:microsoft.com/office/officeart/2005/8/layout/bProcess3"/>
    <dgm:cxn modelId="{75775F8D-202E-4760-905E-C2F195614283}" type="presOf" srcId="{2AB19359-2AAF-494E-AE51-020B5CE10865}" destId="{DE2EA555-648E-4AB5-83F3-415F7D9A8A6A}" srcOrd="0" destOrd="0" presId="urn:microsoft.com/office/officeart/2005/8/layout/bProcess3"/>
    <dgm:cxn modelId="{D8EFBA9D-4A03-4D61-88B3-15A77BF71AEF}" srcId="{45D7397C-A8C2-4CF7-8EA5-5F494AD82AE2}" destId="{8A7C8B01-DD9F-4559-949E-1A415096A52A}" srcOrd="4" destOrd="0" parTransId="{700CFA52-FCBD-45BA-A915-7A512970185E}" sibTransId="{2AB19359-2AAF-494E-AE51-020B5CE10865}"/>
    <dgm:cxn modelId="{C41B6EAD-F9D6-45FA-ACBE-0D3B792C382A}" srcId="{45D7397C-A8C2-4CF7-8EA5-5F494AD82AE2}" destId="{FBE6EF68-97D3-4308-AC4C-44A16A429B41}" srcOrd="1" destOrd="0" parTransId="{14747604-F253-4E87-BB7A-BDB145EEFED8}" sibTransId="{B44F3EB8-DD9A-428E-9012-A727C75A70C5}"/>
    <dgm:cxn modelId="{8C089CC4-BD15-482D-957C-D287781B9956}" srcId="{45D7397C-A8C2-4CF7-8EA5-5F494AD82AE2}" destId="{E24DE5A8-1A00-4988-ACDE-02E9D8BF6033}" srcOrd="2" destOrd="0" parTransId="{5941986B-CF2C-4D81-88B6-B7CF3FDEA9E8}" sibTransId="{2C271E03-AA1B-4CFA-8107-2A714D155849}"/>
    <dgm:cxn modelId="{115B27D0-2099-4F37-8946-A409D328407D}" type="presOf" srcId="{E24DE5A8-1A00-4988-ACDE-02E9D8BF6033}" destId="{8117E36F-136D-464E-8B04-CD7825CFDCA0}" srcOrd="0" destOrd="0" presId="urn:microsoft.com/office/officeart/2005/8/layout/bProcess3"/>
    <dgm:cxn modelId="{F74731D0-1B4C-4CA3-A32D-460BEB332BCE}" type="presOf" srcId="{2C271E03-AA1B-4CFA-8107-2A714D155849}" destId="{B55E6889-9931-424F-B30C-B76623191855}" srcOrd="1" destOrd="0" presId="urn:microsoft.com/office/officeart/2005/8/layout/bProcess3"/>
    <dgm:cxn modelId="{5192D1D5-420D-48E1-8A7F-6F8C7CC1FBB9}" type="presOf" srcId="{27CD8A3C-45BA-4F14-A9FF-2C9B19552DAB}" destId="{C73FD050-9C19-402F-AB01-58A83A4F5CE7}" srcOrd="1" destOrd="0" presId="urn:microsoft.com/office/officeart/2005/8/layout/bProcess3"/>
    <dgm:cxn modelId="{8D3A4AD9-EFAC-4DCC-B890-6B1AE9FAE601}" type="presOf" srcId="{B6096C5A-34F9-40A5-BFD8-50DF0207938C}" destId="{E6AC03A3-E870-462C-AD9B-A23C0D437B6C}" srcOrd="0" destOrd="0" presId="urn:microsoft.com/office/officeart/2005/8/layout/bProcess3"/>
    <dgm:cxn modelId="{92F845DA-8D77-4652-8540-E84F1C2E2451}" type="presOf" srcId="{B44F3EB8-DD9A-428E-9012-A727C75A70C5}" destId="{72B80D9F-8F75-4D79-A80C-CE34EF152B6A}" srcOrd="1" destOrd="0" presId="urn:microsoft.com/office/officeart/2005/8/layout/bProcess3"/>
    <dgm:cxn modelId="{F557F3E0-618D-419E-8E59-78D304643FF6}" type="presOf" srcId="{2AB19359-2AAF-494E-AE51-020B5CE10865}" destId="{4627C81C-2C55-4589-A81C-A6C713A37C7C}" srcOrd="1" destOrd="0" presId="urn:microsoft.com/office/officeart/2005/8/layout/bProcess3"/>
    <dgm:cxn modelId="{D13CEAE3-5555-44D6-858A-43DCED5E0DFD}" type="presOf" srcId="{5B777A7F-27F0-4203-A019-32A2F7D6FD86}" destId="{A2BE2808-5AA2-4C55-960D-1B85F40CF33F}" srcOrd="0" destOrd="0" presId="urn:microsoft.com/office/officeart/2005/8/layout/bProcess3"/>
    <dgm:cxn modelId="{A0D4FA59-5E71-40CA-857B-AE0E1C9404CC}" type="presParOf" srcId="{60D8C9B1-A4AE-441E-B0F4-6EC3EB62A1D7}" destId="{E6AC03A3-E870-462C-AD9B-A23C0D437B6C}" srcOrd="0" destOrd="0" presId="urn:microsoft.com/office/officeart/2005/8/layout/bProcess3"/>
    <dgm:cxn modelId="{EC802EC8-6829-43F5-8D9D-80080C1B111B}" type="presParOf" srcId="{60D8C9B1-A4AE-441E-B0F4-6EC3EB62A1D7}" destId="{5D5D1AB6-5C1F-4C74-AD63-D911D2D4BEA7}" srcOrd="1" destOrd="0" presId="urn:microsoft.com/office/officeart/2005/8/layout/bProcess3"/>
    <dgm:cxn modelId="{1483EAB8-70AA-4E4A-AFA0-25E629F82A64}" type="presParOf" srcId="{5D5D1AB6-5C1F-4C74-AD63-D911D2D4BEA7}" destId="{C73FD050-9C19-402F-AB01-58A83A4F5CE7}" srcOrd="0" destOrd="0" presId="urn:microsoft.com/office/officeart/2005/8/layout/bProcess3"/>
    <dgm:cxn modelId="{3304B784-5E8B-4195-AC87-FD2178CEFE5F}" type="presParOf" srcId="{60D8C9B1-A4AE-441E-B0F4-6EC3EB62A1D7}" destId="{45A923BD-68AA-4F28-9A95-22346BEAC62D}" srcOrd="2" destOrd="0" presId="urn:microsoft.com/office/officeart/2005/8/layout/bProcess3"/>
    <dgm:cxn modelId="{68D9FF44-775E-4399-B21B-D0C854355AC3}" type="presParOf" srcId="{60D8C9B1-A4AE-441E-B0F4-6EC3EB62A1D7}" destId="{0F2790E9-3159-4A04-9A47-5BC827C526BA}" srcOrd="3" destOrd="0" presId="urn:microsoft.com/office/officeart/2005/8/layout/bProcess3"/>
    <dgm:cxn modelId="{AA0AB3FF-B5E7-419B-A319-73AD7669AF7E}" type="presParOf" srcId="{0F2790E9-3159-4A04-9A47-5BC827C526BA}" destId="{72B80D9F-8F75-4D79-A80C-CE34EF152B6A}" srcOrd="0" destOrd="0" presId="urn:microsoft.com/office/officeart/2005/8/layout/bProcess3"/>
    <dgm:cxn modelId="{15673210-CADA-449C-AD47-C0C24C71DEBD}" type="presParOf" srcId="{60D8C9B1-A4AE-441E-B0F4-6EC3EB62A1D7}" destId="{8117E36F-136D-464E-8B04-CD7825CFDCA0}" srcOrd="4" destOrd="0" presId="urn:microsoft.com/office/officeart/2005/8/layout/bProcess3"/>
    <dgm:cxn modelId="{7B750B4E-0E84-4AB3-8288-E90E66C01F71}" type="presParOf" srcId="{60D8C9B1-A4AE-441E-B0F4-6EC3EB62A1D7}" destId="{C200D456-41DD-4990-AD40-7E4536E8630C}" srcOrd="5" destOrd="0" presId="urn:microsoft.com/office/officeart/2005/8/layout/bProcess3"/>
    <dgm:cxn modelId="{51438EBC-7BDC-4048-A321-C89EE9DFA536}" type="presParOf" srcId="{C200D456-41DD-4990-AD40-7E4536E8630C}" destId="{B55E6889-9931-424F-B30C-B76623191855}" srcOrd="0" destOrd="0" presId="urn:microsoft.com/office/officeart/2005/8/layout/bProcess3"/>
    <dgm:cxn modelId="{E0EAC80E-CE39-4EE7-B08F-676DF87FEDC2}" type="presParOf" srcId="{60D8C9B1-A4AE-441E-B0F4-6EC3EB62A1D7}" destId="{A2BE2808-5AA2-4C55-960D-1B85F40CF33F}" srcOrd="6" destOrd="0" presId="urn:microsoft.com/office/officeart/2005/8/layout/bProcess3"/>
    <dgm:cxn modelId="{2B3BE51F-AFA9-434A-8A53-4E45F2FF18A2}" type="presParOf" srcId="{60D8C9B1-A4AE-441E-B0F4-6EC3EB62A1D7}" destId="{AF549D97-272C-42FD-8BE8-7AF36602E442}" srcOrd="7" destOrd="0" presId="urn:microsoft.com/office/officeart/2005/8/layout/bProcess3"/>
    <dgm:cxn modelId="{E8FB3E09-B508-46B1-85BA-31ED46BDF82D}" type="presParOf" srcId="{AF549D97-272C-42FD-8BE8-7AF36602E442}" destId="{B6F43132-207F-4D76-B56A-968217575900}" srcOrd="0" destOrd="0" presId="urn:microsoft.com/office/officeart/2005/8/layout/bProcess3"/>
    <dgm:cxn modelId="{08048C10-EB88-4604-B0C2-2D86370EF156}" type="presParOf" srcId="{60D8C9B1-A4AE-441E-B0F4-6EC3EB62A1D7}" destId="{8BF200B4-91F6-402F-8B45-8DEA781C18F6}" srcOrd="8" destOrd="0" presId="urn:microsoft.com/office/officeart/2005/8/layout/bProcess3"/>
    <dgm:cxn modelId="{CA3F4B9C-50B6-4303-A45E-40DE2F73253E}" type="presParOf" srcId="{60D8C9B1-A4AE-441E-B0F4-6EC3EB62A1D7}" destId="{DE2EA555-648E-4AB5-83F3-415F7D9A8A6A}" srcOrd="9" destOrd="0" presId="urn:microsoft.com/office/officeart/2005/8/layout/bProcess3"/>
    <dgm:cxn modelId="{A5E1A86A-0C2B-4B1C-BD16-6AD804D89A0E}" type="presParOf" srcId="{DE2EA555-648E-4AB5-83F3-415F7D9A8A6A}" destId="{4627C81C-2C55-4589-A81C-A6C713A37C7C}" srcOrd="0" destOrd="0" presId="urn:microsoft.com/office/officeart/2005/8/layout/bProcess3"/>
    <dgm:cxn modelId="{3DAE8485-5DF8-4FEF-9837-D5884912E364}" type="presParOf" srcId="{60D8C9B1-A4AE-441E-B0F4-6EC3EB62A1D7}" destId="{35F59EC9-F9A1-40B0-BEC7-E5CB6D5B0EAF}" srcOrd="10" destOrd="0" presId="urn:microsoft.com/office/officeart/2005/8/layout/bProcess3"/>
    <dgm:cxn modelId="{0E4E112E-0BBA-4BF7-9F39-26E9DDA73B8E}" type="presParOf" srcId="{60D8C9B1-A4AE-441E-B0F4-6EC3EB62A1D7}" destId="{03FE7281-96CC-4A53-81F5-5804F59CFA6C}" srcOrd="11" destOrd="0" presId="urn:microsoft.com/office/officeart/2005/8/layout/bProcess3"/>
    <dgm:cxn modelId="{386EE5CB-1166-4978-8AF5-466B6FFC70FF}" type="presParOf" srcId="{03FE7281-96CC-4A53-81F5-5804F59CFA6C}" destId="{180EFB6F-AECD-4743-B76E-83B096C3CACB}" srcOrd="0" destOrd="0" presId="urn:microsoft.com/office/officeart/2005/8/layout/bProcess3"/>
    <dgm:cxn modelId="{A34B735D-F36A-41DD-A69E-1589D0519AEF}" type="presParOf" srcId="{60D8C9B1-A4AE-441E-B0F4-6EC3EB62A1D7}" destId="{030C817F-E2B8-4A0B-B2CD-5237E5383FF0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2F4E1-66D4-4BD0-9547-DAA4AAA4B3E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35D3A3-3105-4DBC-BB75-5A3ED8849E5E}">
      <dgm:prSet phldrT="[Texto]"/>
      <dgm:spPr/>
      <dgm:t>
        <a:bodyPr/>
        <a:lstStyle/>
        <a:p>
          <a:r>
            <a:rPr lang="en-US" noProof="0" dirty="0"/>
            <a:t>Wikipedia Falcon9 Launch website</a:t>
          </a:r>
        </a:p>
      </dgm:t>
    </dgm:pt>
    <dgm:pt modelId="{EE3795F8-DAFC-4BF7-B268-41C851E2F56C}" type="parTrans" cxnId="{25A9619B-E952-4029-80FE-23C94636D78B}">
      <dgm:prSet/>
      <dgm:spPr/>
      <dgm:t>
        <a:bodyPr/>
        <a:lstStyle/>
        <a:p>
          <a:endParaRPr lang="es-CL"/>
        </a:p>
      </dgm:t>
    </dgm:pt>
    <dgm:pt modelId="{94D15873-8740-49C8-8F5B-373D11B78CD9}" type="sibTrans" cxnId="{25A9619B-E952-4029-80FE-23C94636D78B}">
      <dgm:prSet/>
      <dgm:spPr/>
      <dgm:t>
        <a:bodyPr/>
        <a:lstStyle/>
        <a:p>
          <a:endParaRPr lang="en-US" noProof="0" dirty="0"/>
        </a:p>
      </dgm:t>
    </dgm:pt>
    <dgm:pt modelId="{E935E692-9996-4E2D-A4A1-C26A47C8A9C3}">
      <dgm:prSet phldrT="[Texto]"/>
      <dgm:spPr/>
      <dgm:t>
        <a:bodyPr/>
        <a:lstStyle/>
        <a:p>
          <a:r>
            <a:rPr lang="en-US" noProof="0" dirty="0" err="1"/>
            <a:t>BeautifulSoup</a:t>
          </a:r>
          <a:r>
            <a:rPr lang="en-US" noProof="0" dirty="0"/>
            <a:t> request</a:t>
          </a:r>
        </a:p>
      </dgm:t>
    </dgm:pt>
    <dgm:pt modelId="{338DD24D-B368-4DFB-ABB0-3F07EA2B3C46}" type="parTrans" cxnId="{71F45730-F376-4E60-B74F-D6B73166E668}">
      <dgm:prSet/>
      <dgm:spPr/>
      <dgm:t>
        <a:bodyPr/>
        <a:lstStyle/>
        <a:p>
          <a:endParaRPr lang="es-CL"/>
        </a:p>
      </dgm:t>
    </dgm:pt>
    <dgm:pt modelId="{BFC83BB2-1CBE-438E-B4D0-6543938AACFE}" type="sibTrans" cxnId="{71F45730-F376-4E60-B74F-D6B73166E668}">
      <dgm:prSet/>
      <dgm:spPr/>
      <dgm:t>
        <a:bodyPr/>
        <a:lstStyle/>
        <a:p>
          <a:endParaRPr lang="en-US" noProof="0" dirty="0"/>
        </a:p>
      </dgm:t>
    </dgm:pt>
    <dgm:pt modelId="{464197DF-1473-4F24-BB79-92FC80B7A0FE}">
      <dgm:prSet phldrT="[Texto]"/>
      <dgm:spPr/>
      <dgm:t>
        <a:bodyPr/>
        <a:lstStyle/>
        <a:p>
          <a:r>
            <a:rPr lang="en-US" noProof="0" dirty="0"/>
            <a:t>Parsing the launch HTML tables</a:t>
          </a:r>
        </a:p>
      </dgm:t>
    </dgm:pt>
    <dgm:pt modelId="{3485C115-1153-455B-BF05-7F3582D2D0DE}" type="parTrans" cxnId="{C44CA1D9-13E6-4AC9-8839-20B11571ECC5}">
      <dgm:prSet/>
      <dgm:spPr/>
      <dgm:t>
        <a:bodyPr/>
        <a:lstStyle/>
        <a:p>
          <a:endParaRPr lang="es-CL"/>
        </a:p>
      </dgm:t>
    </dgm:pt>
    <dgm:pt modelId="{85641834-9B02-4B5C-AECF-83A6D008550F}" type="sibTrans" cxnId="{C44CA1D9-13E6-4AC9-8839-20B11571ECC5}">
      <dgm:prSet/>
      <dgm:spPr/>
      <dgm:t>
        <a:bodyPr/>
        <a:lstStyle/>
        <a:p>
          <a:endParaRPr lang="en-US" noProof="0" dirty="0"/>
        </a:p>
      </dgm:t>
    </dgm:pt>
    <dgm:pt modelId="{20B56485-DE5D-4491-973F-9E72BF5F89FF}">
      <dgm:prSet phldrT="[Texto]"/>
      <dgm:spPr/>
      <dgm:t>
        <a:bodyPr/>
        <a:lstStyle/>
        <a:p>
          <a:r>
            <a:rPr lang="en-US" noProof="0" dirty="0"/>
            <a:t>Create </a:t>
          </a:r>
          <a:r>
            <a:rPr lang="en-US" noProof="0" dirty="0" err="1"/>
            <a:t>Dataframe</a:t>
          </a:r>
          <a:endParaRPr lang="en-US" noProof="0" dirty="0"/>
        </a:p>
      </dgm:t>
    </dgm:pt>
    <dgm:pt modelId="{ED84B177-9750-4ED9-89F2-9559CF23CAC8}" type="parTrans" cxnId="{B5B3364D-45E2-4FCD-AE6F-68AA1D86E150}">
      <dgm:prSet/>
      <dgm:spPr/>
      <dgm:t>
        <a:bodyPr/>
        <a:lstStyle/>
        <a:p>
          <a:endParaRPr lang="es-CL"/>
        </a:p>
      </dgm:t>
    </dgm:pt>
    <dgm:pt modelId="{9000A346-F837-473C-878E-008F26EF29F3}" type="sibTrans" cxnId="{B5B3364D-45E2-4FCD-AE6F-68AA1D86E150}">
      <dgm:prSet/>
      <dgm:spPr/>
      <dgm:t>
        <a:bodyPr/>
        <a:lstStyle/>
        <a:p>
          <a:endParaRPr lang="en-US" noProof="0" dirty="0"/>
        </a:p>
      </dgm:t>
    </dgm:pt>
    <dgm:pt modelId="{F205585C-3151-49AB-9F29-55ECCE331878}">
      <dgm:prSet phldrT="[Texto]"/>
      <dgm:spPr/>
      <dgm:t>
        <a:bodyPr/>
        <a:lstStyle/>
        <a:p>
          <a:r>
            <a:rPr lang="en-US" noProof="0" dirty="0"/>
            <a:t>Clean </a:t>
          </a:r>
          <a:r>
            <a:rPr lang="en-US" noProof="0" dirty="0" err="1"/>
            <a:t>Dataframe</a:t>
          </a:r>
          <a:endParaRPr lang="en-US" noProof="0" dirty="0"/>
        </a:p>
      </dgm:t>
    </dgm:pt>
    <dgm:pt modelId="{CA1C3D8C-27BB-49EC-9DEE-C0F97489A1C9}" type="parTrans" cxnId="{02CB4B92-2FE7-47AE-B2E6-FC81EDFBA47B}">
      <dgm:prSet/>
      <dgm:spPr/>
      <dgm:t>
        <a:bodyPr/>
        <a:lstStyle/>
        <a:p>
          <a:endParaRPr lang="es-CL"/>
        </a:p>
      </dgm:t>
    </dgm:pt>
    <dgm:pt modelId="{5EAB7493-50B5-4C98-A31D-A6465F557F06}" type="sibTrans" cxnId="{02CB4B92-2FE7-47AE-B2E6-FC81EDFBA47B}">
      <dgm:prSet/>
      <dgm:spPr/>
      <dgm:t>
        <a:bodyPr/>
        <a:lstStyle/>
        <a:p>
          <a:endParaRPr lang="es-CL"/>
        </a:p>
      </dgm:t>
    </dgm:pt>
    <dgm:pt modelId="{AB717F53-3EF1-4B4E-B055-437D5F2FDCB9}" type="pres">
      <dgm:prSet presAssocID="{AB92F4E1-66D4-4BD0-9547-DAA4AAA4B3EA}" presName="Name0" presStyleCnt="0">
        <dgm:presLayoutVars>
          <dgm:dir/>
          <dgm:resizeHandles val="exact"/>
        </dgm:presLayoutVars>
      </dgm:prSet>
      <dgm:spPr/>
    </dgm:pt>
    <dgm:pt modelId="{D48ABB55-B91E-48FB-AAA2-16A0FC9FC7DF}" type="pres">
      <dgm:prSet presAssocID="{9835D3A3-3105-4DBC-BB75-5A3ED8849E5E}" presName="node" presStyleLbl="node1" presStyleIdx="0" presStyleCnt="5">
        <dgm:presLayoutVars>
          <dgm:bulletEnabled val="1"/>
        </dgm:presLayoutVars>
      </dgm:prSet>
      <dgm:spPr/>
    </dgm:pt>
    <dgm:pt modelId="{25BFD07D-B5B3-468C-8CA6-444E99F7DAA9}" type="pres">
      <dgm:prSet presAssocID="{94D15873-8740-49C8-8F5B-373D11B78CD9}" presName="sibTrans" presStyleLbl="sibTrans1D1" presStyleIdx="0" presStyleCnt="4"/>
      <dgm:spPr/>
    </dgm:pt>
    <dgm:pt modelId="{50E27406-F67F-4B7B-9A40-FF1703D21FB9}" type="pres">
      <dgm:prSet presAssocID="{94D15873-8740-49C8-8F5B-373D11B78CD9}" presName="connectorText" presStyleLbl="sibTrans1D1" presStyleIdx="0" presStyleCnt="4"/>
      <dgm:spPr/>
    </dgm:pt>
    <dgm:pt modelId="{726029ED-A38C-4294-8B7B-797A8D7B69C9}" type="pres">
      <dgm:prSet presAssocID="{E935E692-9996-4E2D-A4A1-C26A47C8A9C3}" presName="node" presStyleLbl="node1" presStyleIdx="1" presStyleCnt="5">
        <dgm:presLayoutVars>
          <dgm:bulletEnabled val="1"/>
        </dgm:presLayoutVars>
      </dgm:prSet>
      <dgm:spPr/>
    </dgm:pt>
    <dgm:pt modelId="{EFF69D5C-FAD5-4B3E-BD47-7C2CC597840B}" type="pres">
      <dgm:prSet presAssocID="{BFC83BB2-1CBE-438E-B4D0-6543938AACFE}" presName="sibTrans" presStyleLbl="sibTrans1D1" presStyleIdx="1" presStyleCnt="4"/>
      <dgm:spPr/>
    </dgm:pt>
    <dgm:pt modelId="{56322C06-7648-430F-817C-0656AE1810BA}" type="pres">
      <dgm:prSet presAssocID="{BFC83BB2-1CBE-438E-B4D0-6543938AACFE}" presName="connectorText" presStyleLbl="sibTrans1D1" presStyleIdx="1" presStyleCnt="4"/>
      <dgm:spPr/>
    </dgm:pt>
    <dgm:pt modelId="{1C167DE2-E10A-42F5-BE69-CE20D2B682F3}" type="pres">
      <dgm:prSet presAssocID="{464197DF-1473-4F24-BB79-92FC80B7A0FE}" presName="node" presStyleLbl="node1" presStyleIdx="2" presStyleCnt="5">
        <dgm:presLayoutVars>
          <dgm:bulletEnabled val="1"/>
        </dgm:presLayoutVars>
      </dgm:prSet>
      <dgm:spPr/>
    </dgm:pt>
    <dgm:pt modelId="{6985F8C7-3C48-4341-BE60-57562D36FFF6}" type="pres">
      <dgm:prSet presAssocID="{85641834-9B02-4B5C-AECF-83A6D008550F}" presName="sibTrans" presStyleLbl="sibTrans1D1" presStyleIdx="2" presStyleCnt="4"/>
      <dgm:spPr/>
    </dgm:pt>
    <dgm:pt modelId="{488BC313-9686-455D-87F2-E2BFA67143D6}" type="pres">
      <dgm:prSet presAssocID="{85641834-9B02-4B5C-AECF-83A6D008550F}" presName="connectorText" presStyleLbl="sibTrans1D1" presStyleIdx="2" presStyleCnt="4"/>
      <dgm:spPr/>
    </dgm:pt>
    <dgm:pt modelId="{0598DBCE-8B7F-4F27-97AD-714D7D66C3C3}" type="pres">
      <dgm:prSet presAssocID="{20B56485-DE5D-4491-973F-9E72BF5F89FF}" presName="node" presStyleLbl="node1" presStyleIdx="3" presStyleCnt="5">
        <dgm:presLayoutVars>
          <dgm:bulletEnabled val="1"/>
        </dgm:presLayoutVars>
      </dgm:prSet>
      <dgm:spPr/>
    </dgm:pt>
    <dgm:pt modelId="{B70AE5BD-1BE0-4A8C-99F5-256CB05938D4}" type="pres">
      <dgm:prSet presAssocID="{9000A346-F837-473C-878E-008F26EF29F3}" presName="sibTrans" presStyleLbl="sibTrans1D1" presStyleIdx="3" presStyleCnt="4"/>
      <dgm:spPr/>
    </dgm:pt>
    <dgm:pt modelId="{1EE47B4C-8F6C-4051-B0CE-6FDD1E1C2E26}" type="pres">
      <dgm:prSet presAssocID="{9000A346-F837-473C-878E-008F26EF29F3}" presName="connectorText" presStyleLbl="sibTrans1D1" presStyleIdx="3" presStyleCnt="4"/>
      <dgm:spPr/>
    </dgm:pt>
    <dgm:pt modelId="{29A638D5-F0BF-4FF5-9880-188F02066EEA}" type="pres">
      <dgm:prSet presAssocID="{F205585C-3151-49AB-9F29-55ECCE331878}" presName="node" presStyleLbl="node1" presStyleIdx="4" presStyleCnt="5">
        <dgm:presLayoutVars>
          <dgm:bulletEnabled val="1"/>
        </dgm:presLayoutVars>
      </dgm:prSet>
      <dgm:spPr/>
    </dgm:pt>
  </dgm:ptLst>
  <dgm:cxnLst>
    <dgm:cxn modelId="{4197371D-F39D-48EA-A482-5937262795BB}" type="presOf" srcId="{9000A346-F837-473C-878E-008F26EF29F3}" destId="{1EE47B4C-8F6C-4051-B0CE-6FDD1E1C2E26}" srcOrd="1" destOrd="0" presId="urn:microsoft.com/office/officeart/2005/8/layout/bProcess3"/>
    <dgm:cxn modelId="{F7D84129-7AEB-4398-84C8-845CF2A3F369}" type="presOf" srcId="{BFC83BB2-1CBE-438E-B4D0-6543938AACFE}" destId="{56322C06-7648-430F-817C-0656AE1810BA}" srcOrd="1" destOrd="0" presId="urn:microsoft.com/office/officeart/2005/8/layout/bProcess3"/>
    <dgm:cxn modelId="{71F45730-F376-4E60-B74F-D6B73166E668}" srcId="{AB92F4E1-66D4-4BD0-9547-DAA4AAA4B3EA}" destId="{E935E692-9996-4E2D-A4A1-C26A47C8A9C3}" srcOrd="1" destOrd="0" parTransId="{338DD24D-B368-4DFB-ABB0-3F07EA2B3C46}" sibTransId="{BFC83BB2-1CBE-438E-B4D0-6543938AACFE}"/>
    <dgm:cxn modelId="{A9B82B5C-9D64-4F68-B3B4-719A52EDB1E0}" type="presOf" srcId="{F205585C-3151-49AB-9F29-55ECCE331878}" destId="{29A638D5-F0BF-4FF5-9880-188F02066EEA}" srcOrd="0" destOrd="0" presId="urn:microsoft.com/office/officeart/2005/8/layout/bProcess3"/>
    <dgm:cxn modelId="{84130345-FD17-4D48-B998-49B58E08C308}" type="presOf" srcId="{20B56485-DE5D-4491-973F-9E72BF5F89FF}" destId="{0598DBCE-8B7F-4F27-97AD-714D7D66C3C3}" srcOrd="0" destOrd="0" presId="urn:microsoft.com/office/officeart/2005/8/layout/bProcess3"/>
    <dgm:cxn modelId="{B5B3364D-45E2-4FCD-AE6F-68AA1D86E150}" srcId="{AB92F4E1-66D4-4BD0-9547-DAA4AAA4B3EA}" destId="{20B56485-DE5D-4491-973F-9E72BF5F89FF}" srcOrd="3" destOrd="0" parTransId="{ED84B177-9750-4ED9-89F2-9559CF23CAC8}" sibTransId="{9000A346-F837-473C-878E-008F26EF29F3}"/>
    <dgm:cxn modelId="{CF071E52-3086-4F92-BE89-DE2D5CB5D845}" type="presOf" srcId="{AB92F4E1-66D4-4BD0-9547-DAA4AAA4B3EA}" destId="{AB717F53-3EF1-4B4E-B055-437D5F2FDCB9}" srcOrd="0" destOrd="0" presId="urn:microsoft.com/office/officeart/2005/8/layout/bProcess3"/>
    <dgm:cxn modelId="{AF712F59-6C59-40DC-A466-2FB2DE68CA2A}" type="presOf" srcId="{9000A346-F837-473C-878E-008F26EF29F3}" destId="{B70AE5BD-1BE0-4A8C-99F5-256CB05938D4}" srcOrd="0" destOrd="0" presId="urn:microsoft.com/office/officeart/2005/8/layout/bProcess3"/>
    <dgm:cxn modelId="{3C35AF84-D2F4-464E-A507-4BFF593CABB4}" type="presOf" srcId="{94D15873-8740-49C8-8F5B-373D11B78CD9}" destId="{50E27406-F67F-4B7B-9A40-FF1703D21FB9}" srcOrd="1" destOrd="0" presId="urn:microsoft.com/office/officeart/2005/8/layout/bProcess3"/>
    <dgm:cxn modelId="{6A18168E-DFD6-42C4-A3DC-6B2A3330CACE}" type="presOf" srcId="{9835D3A3-3105-4DBC-BB75-5A3ED8849E5E}" destId="{D48ABB55-B91E-48FB-AAA2-16A0FC9FC7DF}" srcOrd="0" destOrd="0" presId="urn:microsoft.com/office/officeart/2005/8/layout/bProcess3"/>
    <dgm:cxn modelId="{02CB4B92-2FE7-47AE-B2E6-FC81EDFBA47B}" srcId="{AB92F4E1-66D4-4BD0-9547-DAA4AAA4B3EA}" destId="{F205585C-3151-49AB-9F29-55ECCE331878}" srcOrd="4" destOrd="0" parTransId="{CA1C3D8C-27BB-49EC-9DEE-C0F97489A1C9}" sibTransId="{5EAB7493-50B5-4C98-A31D-A6465F557F06}"/>
    <dgm:cxn modelId="{25A9619B-E952-4029-80FE-23C94636D78B}" srcId="{AB92F4E1-66D4-4BD0-9547-DAA4AAA4B3EA}" destId="{9835D3A3-3105-4DBC-BB75-5A3ED8849E5E}" srcOrd="0" destOrd="0" parTransId="{EE3795F8-DAFC-4BF7-B268-41C851E2F56C}" sibTransId="{94D15873-8740-49C8-8F5B-373D11B78CD9}"/>
    <dgm:cxn modelId="{84F3D79C-37E5-4380-A47C-2E246BAC615E}" type="presOf" srcId="{BFC83BB2-1CBE-438E-B4D0-6543938AACFE}" destId="{EFF69D5C-FAD5-4B3E-BD47-7C2CC597840B}" srcOrd="0" destOrd="0" presId="urn:microsoft.com/office/officeart/2005/8/layout/bProcess3"/>
    <dgm:cxn modelId="{98530EA0-8EEA-43EB-9EB3-DE0E464B8F8E}" type="presOf" srcId="{85641834-9B02-4B5C-AECF-83A6D008550F}" destId="{488BC313-9686-455D-87F2-E2BFA67143D6}" srcOrd="1" destOrd="0" presId="urn:microsoft.com/office/officeart/2005/8/layout/bProcess3"/>
    <dgm:cxn modelId="{42DC9AC8-82CA-4756-8168-C6AE1DAF94EC}" type="presOf" srcId="{94D15873-8740-49C8-8F5B-373D11B78CD9}" destId="{25BFD07D-B5B3-468C-8CA6-444E99F7DAA9}" srcOrd="0" destOrd="0" presId="urn:microsoft.com/office/officeart/2005/8/layout/bProcess3"/>
    <dgm:cxn modelId="{C44CA1D9-13E6-4AC9-8839-20B11571ECC5}" srcId="{AB92F4E1-66D4-4BD0-9547-DAA4AAA4B3EA}" destId="{464197DF-1473-4F24-BB79-92FC80B7A0FE}" srcOrd="2" destOrd="0" parTransId="{3485C115-1153-455B-BF05-7F3582D2D0DE}" sibTransId="{85641834-9B02-4B5C-AECF-83A6D008550F}"/>
    <dgm:cxn modelId="{0206A6D9-0431-460B-8B9F-D459B854F930}" type="presOf" srcId="{E935E692-9996-4E2D-A4A1-C26A47C8A9C3}" destId="{726029ED-A38C-4294-8B7B-797A8D7B69C9}" srcOrd="0" destOrd="0" presId="urn:microsoft.com/office/officeart/2005/8/layout/bProcess3"/>
    <dgm:cxn modelId="{31A2ABE0-3398-47F5-8092-A5EF0B40B9F4}" type="presOf" srcId="{85641834-9B02-4B5C-AECF-83A6D008550F}" destId="{6985F8C7-3C48-4341-BE60-57562D36FFF6}" srcOrd="0" destOrd="0" presId="urn:microsoft.com/office/officeart/2005/8/layout/bProcess3"/>
    <dgm:cxn modelId="{F61AFBF7-732B-4EAB-BC99-B1EF4C99F929}" type="presOf" srcId="{464197DF-1473-4F24-BB79-92FC80B7A0FE}" destId="{1C167DE2-E10A-42F5-BE69-CE20D2B682F3}" srcOrd="0" destOrd="0" presId="urn:microsoft.com/office/officeart/2005/8/layout/bProcess3"/>
    <dgm:cxn modelId="{87326840-7844-4901-945B-0F9512224E04}" type="presParOf" srcId="{AB717F53-3EF1-4B4E-B055-437D5F2FDCB9}" destId="{D48ABB55-B91E-48FB-AAA2-16A0FC9FC7DF}" srcOrd="0" destOrd="0" presId="urn:microsoft.com/office/officeart/2005/8/layout/bProcess3"/>
    <dgm:cxn modelId="{B721F96D-D5D4-4A12-BB18-3586FE77CA86}" type="presParOf" srcId="{AB717F53-3EF1-4B4E-B055-437D5F2FDCB9}" destId="{25BFD07D-B5B3-468C-8CA6-444E99F7DAA9}" srcOrd="1" destOrd="0" presId="urn:microsoft.com/office/officeart/2005/8/layout/bProcess3"/>
    <dgm:cxn modelId="{EA1A1D58-3EF3-4B45-B4AE-765D411AAC89}" type="presParOf" srcId="{25BFD07D-B5B3-468C-8CA6-444E99F7DAA9}" destId="{50E27406-F67F-4B7B-9A40-FF1703D21FB9}" srcOrd="0" destOrd="0" presId="urn:microsoft.com/office/officeart/2005/8/layout/bProcess3"/>
    <dgm:cxn modelId="{81016884-451C-4A7D-B23C-FDB72FFA0FF0}" type="presParOf" srcId="{AB717F53-3EF1-4B4E-B055-437D5F2FDCB9}" destId="{726029ED-A38C-4294-8B7B-797A8D7B69C9}" srcOrd="2" destOrd="0" presId="urn:microsoft.com/office/officeart/2005/8/layout/bProcess3"/>
    <dgm:cxn modelId="{B298AE61-4E91-4117-A7F6-1956531B2141}" type="presParOf" srcId="{AB717F53-3EF1-4B4E-B055-437D5F2FDCB9}" destId="{EFF69D5C-FAD5-4B3E-BD47-7C2CC597840B}" srcOrd="3" destOrd="0" presId="urn:microsoft.com/office/officeart/2005/8/layout/bProcess3"/>
    <dgm:cxn modelId="{5BD74AAD-B47A-4823-B908-92D833ED0FFA}" type="presParOf" srcId="{EFF69D5C-FAD5-4B3E-BD47-7C2CC597840B}" destId="{56322C06-7648-430F-817C-0656AE1810BA}" srcOrd="0" destOrd="0" presId="urn:microsoft.com/office/officeart/2005/8/layout/bProcess3"/>
    <dgm:cxn modelId="{381A479B-2F88-4535-B87E-2C4F658679BF}" type="presParOf" srcId="{AB717F53-3EF1-4B4E-B055-437D5F2FDCB9}" destId="{1C167DE2-E10A-42F5-BE69-CE20D2B682F3}" srcOrd="4" destOrd="0" presId="urn:microsoft.com/office/officeart/2005/8/layout/bProcess3"/>
    <dgm:cxn modelId="{23811EEA-0FE3-4554-98EA-069CB3A7CC12}" type="presParOf" srcId="{AB717F53-3EF1-4B4E-B055-437D5F2FDCB9}" destId="{6985F8C7-3C48-4341-BE60-57562D36FFF6}" srcOrd="5" destOrd="0" presId="urn:microsoft.com/office/officeart/2005/8/layout/bProcess3"/>
    <dgm:cxn modelId="{C5EFD2C3-FD70-4515-8F11-DB301E2BC76E}" type="presParOf" srcId="{6985F8C7-3C48-4341-BE60-57562D36FFF6}" destId="{488BC313-9686-455D-87F2-E2BFA67143D6}" srcOrd="0" destOrd="0" presId="urn:microsoft.com/office/officeart/2005/8/layout/bProcess3"/>
    <dgm:cxn modelId="{50006CD3-A780-4AC5-BA38-136917BEF902}" type="presParOf" srcId="{AB717F53-3EF1-4B4E-B055-437D5F2FDCB9}" destId="{0598DBCE-8B7F-4F27-97AD-714D7D66C3C3}" srcOrd="6" destOrd="0" presId="urn:microsoft.com/office/officeart/2005/8/layout/bProcess3"/>
    <dgm:cxn modelId="{80A9AEEE-35BE-4263-A45E-B71E7320A8DC}" type="presParOf" srcId="{AB717F53-3EF1-4B4E-B055-437D5F2FDCB9}" destId="{B70AE5BD-1BE0-4A8C-99F5-256CB05938D4}" srcOrd="7" destOrd="0" presId="urn:microsoft.com/office/officeart/2005/8/layout/bProcess3"/>
    <dgm:cxn modelId="{A323B0C1-6B95-4FAA-92CE-46E6ED5926BD}" type="presParOf" srcId="{B70AE5BD-1BE0-4A8C-99F5-256CB05938D4}" destId="{1EE47B4C-8F6C-4051-B0CE-6FDD1E1C2E26}" srcOrd="0" destOrd="0" presId="urn:microsoft.com/office/officeart/2005/8/layout/bProcess3"/>
    <dgm:cxn modelId="{AB0852D2-BB49-4B78-B21D-5E2CD4E901C8}" type="presParOf" srcId="{AB717F53-3EF1-4B4E-B055-437D5F2FDCB9}" destId="{29A638D5-F0BF-4FF5-9880-188F02066EE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D1AB6-5C1F-4C74-AD63-D911D2D4BEA7}">
      <dsp:nvSpPr>
        <dsp:cNvPr id="0" name=""/>
        <dsp:cNvSpPr/>
      </dsp:nvSpPr>
      <dsp:spPr>
        <a:xfrm>
          <a:off x="1762021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1938908" y="569883"/>
        <a:ext cx="20230" cy="4046"/>
      </dsp:txXfrm>
    </dsp:sp>
    <dsp:sp modelId="{E6AC03A3-E870-462C-AD9B-A23C0D437B6C}">
      <dsp:nvSpPr>
        <dsp:cNvPr id="0" name=""/>
        <dsp:cNvSpPr/>
      </dsp:nvSpPr>
      <dsp:spPr>
        <a:xfrm>
          <a:off x="4673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Preparing the request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(URL, headers, parameters)</a:t>
          </a:r>
        </a:p>
      </dsp:txBody>
      <dsp:txXfrm>
        <a:off x="4673" y="44162"/>
        <a:ext cx="1759148" cy="1055489"/>
      </dsp:txXfrm>
    </dsp:sp>
    <dsp:sp modelId="{0F2790E9-3159-4A04-9A47-5BC827C526BA}">
      <dsp:nvSpPr>
        <dsp:cNvPr id="0" name=""/>
        <dsp:cNvSpPr/>
      </dsp:nvSpPr>
      <dsp:spPr>
        <a:xfrm>
          <a:off x="3925774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4102661" y="569883"/>
        <a:ext cx="20230" cy="4046"/>
      </dsp:txXfrm>
    </dsp:sp>
    <dsp:sp modelId="{45A923BD-68AA-4F28-9A95-22346BEAC62D}">
      <dsp:nvSpPr>
        <dsp:cNvPr id="0" name=""/>
        <dsp:cNvSpPr/>
      </dsp:nvSpPr>
      <dsp:spPr>
        <a:xfrm>
          <a:off x="2168425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Send the request (With </a:t>
          </a:r>
          <a:r>
            <a:rPr lang="en-US" sz="1300" kern="1200" noProof="0" dirty="0" err="1"/>
            <a:t>requests.get</a:t>
          </a:r>
          <a:r>
            <a:rPr lang="en-US" sz="1300" kern="1200" noProof="0" dirty="0"/>
            <a:t>/post)</a:t>
          </a:r>
        </a:p>
      </dsp:txBody>
      <dsp:txXfrm>
        <a:off x="2168425" y="44162"/>
        <a:ext cx="1759148" cy="1055489"/>
      </dsp:txXfrm>
    </dsp:sp>
    <dsp:sp modelId="{C200D456-41DD-4990-AD40-7E4536E8630C}">
      <dsp:nvSpPr>
        <dsp:cNvPr id="0" name=""/>
        <dsp:cNvSpPr/>
      </dsp:nvSpPr>
      <dsp:spPr>
        <a:xfrm>
          <a:off x="912798" y="1097851"/>
          <a:ext cx="4298954" cy="374004"/>
        </a:xfrm>
        <a:custGeom>
          <a:avLst/>
          <a:gdLst/>
          <a:ahLst/>
          <a:cxnLst/>
          <a:rect l="0" t="0" r="0" b="0"/>
          <a:pathLst>
            <a:path>
              <a:moveTo>
                <a:pt x="4298954" y="0"/>
              </a:moveTo>
              <a:lnTo>
                <a:pt x="4298954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54326" y="1282830"/>
        <a:ext cx="215897" cy="4046"/>
      </dsp:txXfrm>
    </dsp:sp>
    <dsp:sp modelId="{8117E36F-136D-464E-8B04-CD7825CFDCA0}">
      <dsp:nvSpPr>
        <dsp:cNvPr id="0" name=""/>
        <dsp:cNvSpPr/>
      </dsp:nvSpPr>
      <dsp:spPr>
        <a:xfrm>
          <a:off x="4332178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Receive the Response</a:t>
          </a:r>
        </a:p>
      </dsp:txBody>
      <dsp:txXfrm>
        <a:off x="4332178" y="44162"/>
        <a:ext cx="1759148" cy="1055489"/>
      </dsp:txXfrm>
    </dsp:sp>
    <dsp:sp modelId="{AF549D97-272C-42FD-8BE8-7AF36602E442}">
      <dsp:nvSpPr>
        <dsp:cNvPr id="0" name=""/>
        <dsp:cNvSpPr/>
      </dsp:nvSpPr>
      <dsp:spPr>
        <a:xfrm>
          <a:off x="1790572" y="1986280"/>
          <a:ext cx="345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1953897" y="2029976"/>
        <a:ext cx="18802" cy="4046"/>
      </dsp:txXfrm>
    </dsp:sp>
    <dsp:sp modelId="{A2BE2808-5AA2-4C55-960D-1B85F40CF33F}">
      <dsp:nvSpPr>
        <dsp:cNvPr id="0" name=""/>
        <dsp:cNvSpPr/>
      </dsp:nvSpPr>
      <dsp:spPr>
        <a:xfrm>
          <a:off x="33224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Process the Response (JSON, errors, etc.)</a:t>
          </a:r>
        </a:p>
      </dsp:txBody>
      <dsp:txXfrm>
        <a:off x="33224" y="1504255"/>
        <a:ext cx="1759148" cy="1055489"/>
      </dsp:txXfrm>
    </dsp:sp>
    <dsp:sp modelId="{DE2EA555-648E-4AB5-83F3-415F7D9A8A6A}">
      <dsp:nvSpPr>
        <dsp:cNvPr id="0" name=""/>
        <dsp:cNvSpPr/>
      </dsp:nvSpPr>
      <dsp:spPr>
        <a:xfrm>
          <a:off x="3925774" y="198628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4102661" y="2029976"/>
        <a:ext cx="20230" cy="4046"/>
      </dsp:txXfrm>
    </dsp:sp>
    <dsp:sp modelId="{8BF200B4-91F6-402F-8B45-8DEA781C18F6}">
      <dsp:nvSpPr>
        <dsp:cNvPr id="0" name=""/>
        <dsp:cNvSpPr/>
      </dsp:nvSpPr>
      <dsp:spPr>
        <a:xfrm>
          <a:off x="2168425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Creation of the </a:t>
          </a:r>
          <a:r>
            <a:rPr lang="en-US" sz="1300" kern="1200" noProof="0" dirty="0" err="1"/>
            <a:t>Dataframe</a:t>
          </a:r>
          <a:r>
            <a:rPr lang="en-US" sz="1300" kern="1200" noProof="0" dirty="0"/>
            <a:t> using Pandas</a:t>
          </a:r>
        </a:p>
      </dsp:txBody>
      <dsp:txXfrm>
        <a:off x="2168425" y="1504255"/>
        <a:ext cx="1759148" cy="1055489"/>
      </dsp:txXfrm>
    </dsp:sp>
    <dsp:sp modelId="{03FE7281-96CC-4A53-81F5-5804F59CFA6C}">
      <dsp:nvSpPr>
        <dsp:cNvPr id="0" name=""/>
        <dsp:cNvSpPr/>
      </dsp:nvSpPr>
      <dsp:spPr>
        <a:xfrm>
          <a:off x="884247" y="2557944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39340" y="2742923"/>
        <a:ext cx="217318" cy="4046"/>
      </dsp:txXfrm>
    </dsp:sp>
    <dsp:sp modelId="{35F59EC9-F9A1-40B0-BEC7-E5CB6D5B0EAF}">
      <dsp:nvSpPr>
        <dsp:cNvPr id="0" name=""/>
        <dsp:cNvSpPr/>
      </dsp:nvSpPr>
      <dsp:spPr>
        <a:xfrm>
          <a:off x="4332178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noProof="0" dirty="0"/>
            <a:t>Filter the </a:t>
          </a:r>
          <a:r>
            <a:rPr lang="en-US" sz="1300" b="0" i="0" kern="1200" noProof="0" dirty="0" err="1"/>
            <a:t>dataframe</a:t>
          </a:r>
          <a:r>
            <a:rPr lang="en-US" sz="1300" b="0" i="0" kern="1200" noProof="0" dirty="0"/>
            <a:t> to only include Falcon 9 launches</a:t>
          </a:r>
          <a:endParaRPr lang="en-US" sz="1300" b="0" kern="1200" noProof="0" dirty="0"/>
        </a:p>
      </dsp:txBody>
      <dsp:txXfrm>
        <a:off x="4332178" y="1504255"/>
        <a:ext cx="1759148" cy="1055489"/>
      </dsp:txXfrm>
    </dsp:sp>
    <dsp:sp modelId="{030C817F-E2B8-4A0B-B2CD-5237E5383FF0}">
      <dsp:nvSpPr>
        <dsp:cNvPr id="0" name=""/>
        <dsp:cNvSpPr/>
      </dsp:nvSpPr>
      <dsp:spPr>
        <a:xfrm>
          <a:off x="4673" y="2964348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noProof="0" dirty="0"/>
            <a:t>Dealing with Missing Values</a:t>
          </a:r>
          <a:endParaRPr lang="en-US" sz="1300" b="0" kern="1200" noProof="0" dirty="0"/>
        </a:p>
      </dsp:txBody>
      <dsp:txXfrm>
        <a:off x="4673" y="2964348"/>
        <a:ext cx="1759148" cy="1055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FD07D-B5B3-468C-8CA6-444E99F7DAA9}">
      <dsp:nvSpPr>
        <dsp:cNvPr id="0" name=""/>
        <dsp:cNvSpPr/>
      </dsp:nvSpPr>
      <dsp:spPr>
        <a:xfrm>
          <a:off x="2415277" y="457838"/>
          <a:ext cx="353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8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82598" y="501635"/>
        <a:ext cx="19223" cy="3844"/>
      </dsp:txXfrm>
    </dsp:sp>
    <dsp:sp modelId="{D48ABB55-B91E-48FB-AAA2-16A0FC9FC7DF}">
      <dsp:nvSpPr>
        <dsp:cNvPr id="0" name=""/>
        <dsp:cNvSpPr/>
      </dsp:nvSpPr>
      <dsp:spPr>
        <a:xfrm>
          <a:off x="745488" y="2081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Wikipedia Falcon9 Launch website</a:t>
          </a:r>
        </a:p>
      </dsp:txBody>
      <dsp:txXfrm>
        <a:off x="745488" y="2081"/>
        <a:ext cx="1671589" cy="1002953"/>
      </dsp:txXfrm>
    </dsp:sp>
    <dsp:sp modelId="{EFF69D5C-FAD5-4B3E-BD47-7C2CC597840B}">
      <dsp:nvSpPr>
        <dsp:cNvPr id="0" name=""/>
        <dsp:cNvSpPr/>
      </dsp:nvSpPr>
      <dsp:spPr>
        <a:xfrm>
          <a:off x="1581282" y="1003235"/>
          <a:ext cx="2056055" cy="353865"/>
        </a:xfrm>
        <a:custGeom>
          <a:avLst/>
          <a:gdLst/>
          <a:ahLst/>
          <a:cxnLst/>
          <a:rect l="0" t="0" r="0" b="0"/>
          <a:pathLst>
            <a:path>
              <a:moveTo>
                <a:pt x="2056055" y="0"/>
              </a:moveTo>
              <a:lnTo>
                <a:pt x="2056055" y="194032"/>
              </a:lnTo>
              <a:lnTo>
                <a:pt x="0" y="194032"/>
              </a:lnTo>
              <a:lnTo>
                <a:pt x="0" y="3538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57018" y="1178245"/>
        <a:ext cx="104584" cy="3844"/>
      </dsp:txXfrm>
    </dsp:sp>
    <dsp:sp modelId="{726029ED-A38C-4294-8B7B-797A8D7B69C9}">
      <dsp:nvSpPr>
        <dsp:cNvPr id="0" name=""/>
        <dsp:cNvSpPr/>
      </dsp:nvSpPr>
      <dsp:spPr>
        <a:xfrm>
          <a:off x="2801543" y="2081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 err="1"/>
            <a:t>BeautifulSoup</a:t>
          </a:r>
          <a:r>
            <a:rPr lang="en-US" sz="1700" kern="1200" noProof="0" dirty="0"/>
            <a:t> request</a:t>
          </a:r>
        </a:p>
      </dsp:txBody>
      <dsp:txXfrm>
        <a:off x="2801543" y="2081"/>
        <a:ext cx="1671589" cy="1002953"/>
      </dsp:txXfrm>
    </dsp:sp>
    <dsp:sp modelId="{6985F8C7-3C48-4341-BE60-57562D36FFF6}">
      <dsp:nvSpPr>
        <dsp:cNvPr id="0" name=""/>
        <dsp:cNvSpPr/>
      </dsp:nvSpPr>
      <dsp:spPr>
        <a:xfrm>
          <a:off x="2415277" y="1845257"/>
          <a:ext cx="353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8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82598" y="1889055"/>
        <a:ext cx="19223" cy="3844"/>
      </dsp:txXfrm>
    </dsp:sp>
    <dsp:sp modelId="{1C167DE2-E10A-42F5-BE69-CE20D2B682F3}">
      <dsp:nvSpPr>
        <dsp:cNvPr id="0" name=""/>
        <dsp:cNvSpPr/>
      </dsp:nvSpPr>
      <dsp:spPr>
        <a:xfrm>
          <a:off x="745488" y="1389500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Parsing the launch HTML tables</a:t>
          </a:r>
        </a:p>
      </dsp:txBody>
      <dsp:txXfrm>
        <a:off x="745488" y="1389500"/>
        <a:ext cx="1671589" cy="1002953"/>
      </dsp:txXfrm>
    </dsp:sp>
    <dsp:sp modelId="{B70AE5BD-1BE0-4A8C-99F5-256CB05938D4}">
      <dsp:nvSpPr>
        <dsp:cNvPr id="0" name=""/>
        <dsp:cNvSpPr/>
      </dsp:nvSpPr>
      <dsp:spPr>
        <a:xfrm>
          <a:off x="1581282" y="2390654"/>
          <a:ext cx="2056055" cy="353865"/>
        </a:xfrm>
        <a:custGeom>
          <a:avLst/>
          <a:gdLst/>
          <a:ahLst/>
          <a:cxnLst/>
          <a:rect l="0" t="0" r="0" b="0"/>
          <a:pathLst>
            <a:path>
              <a:moveTo>
                <a:pt x="2056055" y="0"/>
              </a:moveTo>
              <a:lnTo>
                <a:pt x="2056055" y="194032"/>
              </a:lnTo>
              <a:lnTo>
                <a:pt x="0" y="194032"/>
              </a:lnTo>
              <a:lnTo>
                <a:pt x="0" y="3538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57018" y="2565664"/>
        <a:ext cx="104584" cy="3844"/>
      </dsp:txXfrm>
    </dsp:sp>
    <dsp:sp modelId="{0598DBCE-8B7F-4F27-97AD-714D7D66C3C3}">
      <dsp:nvSpPr>
        <dsp:cNvPr id="0" name=""/>
        <dsp:cNvSpPr/>
      </dsp:nvSpPr>
      <dsp:spPr>
        <a:xfrm>
          <a:off x="2801543" y="1389500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Create </a:t>
          </a:r>
          <a:r>
            <a:rPr lang="en-US" sz="1700" kern="1200" noProof="0" dirty="0" err="1"/>
            <a:t>Dataframe</a:t>
          </a:r>
          <a:endParaRPr lang="en-US" sz="1700" kern="1200" noProof="0" dirty="0"/>
        </a:p>
      </dsp:txBody>
      <dsp:txXfrm>
        <a:off x="2801543" y="1389500"/>
        <a:ext cx="1671589" cy="1002953"/>
      </dsp:txXfrm>
    </dsp:sp>
    <dsp:sp modelId="{29A638D5-F0BF-4FF5-9880-188F02066EEA}">
      <dsp:nvSpPr>
        <dsp:cNvPr id="0" name=""/>
        <dsp:cNvSpPr/>
      </dsp:nvSpPr>
      <dsp:spPr>
        <a:xfrm>
          <a:off x="745488" y="2776919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Clean </a:t>
          </a:r>
          <a:r>
            <a:rPr lang="en-US" sz="1700" kern="1200" noProof="0" dirty="0" err="1"/>
            <a:t>Dataframe</a:t>
          </a:r>
          <a:endParaRPr lang="en-US" sz="1700" kern="1200" noProof="0" dirty="0"/>
        </a:p>
      </dsp:txBody>
      <dsp:txXfrm>
        <a:off x="745488" y="2776919"/>
        <a:ext cx="1671589" cy="1002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1_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2_2_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2_1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4_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atiasHMR/IBM-Applied-Data-Science-Capstone-Project/blob/8b19002e44403c97bf6ab96bbb276ad642ebbbb5/Tasks/Module1_1_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atiasHMR/IBM-Applied-Data-Science-Capstone-Project/blob/8b19002e44403c97bf6ab96bbb276ad642ebbbb5/Tasks/Module1_2_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noProof="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Matias Herrera Muñoz</a:t>
            </a:r>
          </a:p>
          <a:p>
            <a:r>
              <a:rPr lang="en-US" noProof="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20-06-2025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all the data in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handled missing values by replacing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mean for numerical columns and the most frequent value for categorical columns. However, in the specific case of the '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 column,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were not replaced. 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column ‘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was added, in this column the value is zero if the landing failed, and the value is 1 if the landing success.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task can be found in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try to see the relevant data that help us to identify if the first stage will land, to achieve this we will use: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Payload Mass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Flight Number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Payload Mass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ratio of success bar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Orbut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Date Line graph</a:t>
            </a:r>
            <a:endParaRPr lang="en-US" sz="14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this plot can be found on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queries were implemented using SQL on the database. The following are key pieces of information that were gathered: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queries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noProof="0" dirty="0">
              <a:solidFill>
                <a:srgbClr val="0B49CB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A7CAAFC-89F9-54DB-325A-DC06FD679166}"/>
              </a:ext>
            </a:extLst>
          </p:cNvPr>
          <p:cNvGrpSpPr/>
          <p:nvPr/>
        </p:nvGrpSpPr>
        <p:grpSpPr>
          <a:xfrm>
            <a:off x="1102523" y="3344902"/>
            <a:ext cx="2633452" cy="1551566"/>
            <a:chOff x="561503" y="2680213"/>
            <a:chExt cx="2633452" cy="155156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AE8CE1F-BD3F-D698-E154-8AA1EFED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08" y="2680213"/>
              <a:ext cx="2576842" cy="1274567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E5EECD3-B301-1D59-C34F-E79B61E80F2A}"/>
                </a:ext>
              </a:extLst>
            </p:cNvPr>
            <p:cNvSpPr txBox="1"/>
            <p:nvPr/>
          </p:nvSpPr>
          <p:spPr>
            <a:xfrm>
              <a:off x="561503" y="3954780"/>
              <a:ext cx="2633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1. List of Mission Outcome 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27D1E9A-8902-2ECA-073D-C9E2496D8CB7}"/>
              </a:ext>
            </a:extLst>
          </p:cNvPr>
          <p:cNvGrpSpPr/>
          <p:nvPr/>
        </p:nvGrpSpPr>
        <p:grpSpPr>
          <a:xfrm>
            <a:off x="4518659" y="2898094"/>
            <a:ext cx="1879459" cy="2667370"/>
            <a:chOff x="3454541" y="2680213"/>
            <a:chExt cx="1879459" cy="266737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6C2A48C-5C77-8B99-E6CC-F4661AF8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4541" y="2680213"/>
              <a:ext cx="1879459" cy="220570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E1387B0-21B1-6963-C9D6-74984A09F76D}"/>
                </a:ext>
              </a:extLst>
            </p:cNvPr>
            <p:cNvSpPr txBox="1"/>
            <p:nvPr/>
          </p:nvSpPr>
          <p:spPr>
            <a:xfrm>
              <a:off x="3454541" y="4885918"/>
              <a:ext cx="1879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2. Rank of Landing Outcome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7ADC04F-E09D-1223-6338-D8A5632CB884}"/>
              </a:ext>
            </a:extLst>
          </p:cNvPr>
          <p:cNvGrpSpPr/>
          <p:nvPr/>
        </p:nvGrpSpPr>
        <p:grpSpPr>
          <a:xfrm>
            <a:off x="7574280" y="3422510"/>
            <a:ext cx="2667987" cy="1119467"/>
            <a:chOff x="6758940" y="3467190"/>
            <a:chExt cx="2667987" cy="111946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E3C2636-0664-880D-586D-145BEFDE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2" y="3467190"/>
              <a:ext cx="2568925" cy="6981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8733178-DEC2-5437-90BE-81293B8130A3}"/>
                </a:ext>
              </a:extLst>
            </p:cNvPr>
            <p:cNvSpPr txBox="1"/>
            <p:nvPr/>
          </p:nvSpPr>
          <p:spPr>
            <a:xfrm>
              <a:off x="6758940" y="4124992"/>
              <a:ext cx="2667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3. Total Payload Mass transported by Nasa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467769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 interactive Maps with folium to recognize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achieve this, I use markers to mark the position of the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markers had different color for the landing outcome, green for success, and red for failed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 can be found on GitHub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73B029-8806-1912-EA68-C4E14A19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91" y="2254456"/>
            <a:ext cx="5362162" cy="2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6902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created interactive visualization 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visualization consist 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Launch success for Launch Sites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noProof="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noProof="0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4FC274-F7DB-9C86-46D6-8180E2AE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240" y="1825625"/>
            <a:ext cx="3959854" cy="40843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CF9618-8A3C-1B94-2B89-B25345A1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94" y="2519680"/>
            <a:ext cx="3528088" cy="25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115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models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compare the performance, we use the same train test split.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procedure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747244" cy="381158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The launch site VAFB SLC-4E shows the lowest number of recorded launches in the dataset, suggesting limited operational use, possibly as a test site that was later decommissioned.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In contrast, CCAFS SLC-40 is the most utilized launch site, especially in the early missions. However, between flights 30 and 40, there is a noticeable decline in its usage, likely due to maintenance or upgrades. During this period, the KSC LC-39A site shows a significant increase in activity and stands out with the highest recorded success rate among all launch sites.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8BF236-801F-F9D6-8B1C-221D7B49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17" y="1814788"/>
            <a:ext cx="6845755" cy="42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959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CCAFD and KSC are the only launch sites with the maximum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can be seen some sort of trouble for the KSC launch site around the 6000kg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A45FBD-3D56-DC63-3E08-1CC21F9B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838528"/>
            <a:ext cx="6572678" cy="40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noProof="0" dirty="0"/>
              <a:t>The data indicates that four different orbit types achieved a 100% success rate. Among them, the Sun-Synchronous Orbit (SSO) is the only one with more than a single recorded launch, totaling five successful missions conducted between 2017 and 2020.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EB82E9-7A5D-04F5-F34E-9F8C166E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910773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is the only that show a relation between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FDAAD9-52F8-5703-A121-22092E67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65" y="2028689"/>
            <a:ext cx="6525524" cy="39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noProof="0" dirty="0"/>
              <a:t>With heavy payloads the successful landing or positive landing rate are more for Polar, LEO and ISS.</a:t>
            </a:r>
          </a:p>
          <a:p>
            <a:endParaRPr lang="en-US" noProof="0" dirty="0"/>
          </a:p>
          <a:p>
            <a:r>
              <a:rPr lang="en-US" noProof="0" dirty="0"/>
              <a:t>However, for GTO, it's difficult to distinguish between successful and unsuccessful landings as both outcomes are present.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D1DB15-813C-3E3E-8F2E-E1471615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64" y="2110581"/>
            <a:ext cx="6049347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success rate increase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minimal decrease in the year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EF672A-EA23-5AA7-CEFE-941CC6EA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68" y="1776377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354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queries, I find the names of all the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D39854-493B-22AD-033C-4ECA9FDF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188" y="2127954"/>
            <a:ext cx="130510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the format of the Dataset, I query the information of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that begin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previous query we see that are only two site that begin with CCA: CCAFS LC-40 and </a:t>
            </a:r>
            <a:r>
              <a:rPr lang="en-US" sz="24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EC9772-4A16-1DDE-E5E4-B21DF036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20" y="3630415"/>
            <a:ext cx="8941582" cy="27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of the first successful landing in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success landing and have a payload between 4000 and 6000kg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Other minor queries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00B7B4-960B-DB3E-D15D-7DF5F9B6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69" y="1825625"/>
            <a:ext cx="2952652" cy="6321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D84B5E-4105-0B51-FDBE-D71310DE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81" y="3265713"/>
            <a:ext cx="2707219" cy="6565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51B121-A353-F82E-DF0E-AA25080A4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69" y="4730163"/>
            <a:ext cx="1227825" cy="1446800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1458D32-E0CE-7EF1-91AF-64349C33ECF0}"/>
              </a:ext>
            </a:extLst>
          </p:cNvPr>
          <p:cNvSpPr txBox="1">
            <a:spLocks/>
          </p:cNvSpPr>
          <p:nvPr/>
        </p:nvSpPr>
        <p:spPr>
          <a:xfrm>
            <a:off x="7416817" y="1825625"/>
            <a:ext cx="270721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have carried the maximum payload mass.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BD35161-2666-7D10-C49F-5B16C9AD2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036" y="1825624"/>
            <a:ext cx="1297954" cy="36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 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E09F05-2B82-95A4-ED87-223D3D82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871445"/>
            <a:ext cx="2524477" cy="3115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54C525-3FAE-37CA-6E3A-813C8907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75" y="3196319"/>
            <a:ext cx="3572374" cy="16099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EEE8178-B9DE-B5F2-6C63-F79DB2EA673C}"/>
              </a:ext>
            </a:extLst>
          </p:cNvPr>
          <p:cNvSpPr txBox="1"/>
          <p:nvPr/>
        </p:nvSpPr>
        <p:spPr>
          <a:xfrm>
            <a:off x="6595354" y="2171641"/>
            <a:ext cx="400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List the total number of successful and failure 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Position of all the 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525C69-427E-DE8E-8090-A722C2B1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84" y="1769735"/>
            <a:ext cx="9237863" cy="23823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6216D8-2857-1AFE-98D4-AF702FDFD481}"/>
              </a:ext>
            </a:extLst>
          </p:cNvPr>
          <p:cNvSpPr txBox="1"/>
          <p:nvPr/>
        </p:nvSpPr>
        <p:spPr>
          <a:xfrm>
            <a:off x="1329584" y="4739148"/>
            <a:ext cx="9237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We can see how the launch sites are divided into two groups, one in </a:t>
            </a:r>
            <a:r>
              <a:rPr lang="en-US" sz="2200" noProof="0" dirty="0" err="1"/>
              <a:t>california</a:t>
            </a:r>
            <a:r>
              <a:rPr lang="en-US" sz="2200" noProof="0" dirty="0"/>
              <a:t> and the other in Florida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Marker Styles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CE4595-D8EF-1FBB-644B-8832DE2B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78" y="1347497"/>
            <a:ext cx="7649643" cy="41630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C0D396-1ABF-51CD-4094-D2CE02182683}"/>
              </a:ext>
            </a:extLst>
          </p:cNvPr>
          <p:cNvSpPr txBox="1"/>
          <p:nvPr/>
        </p:nvSpPr>
        <p:spPr>
          <a:xfrm>
            <a:off x="1686560" y="5770880"/>
            <a:ext cx="8888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noProof="0" dirty="0"/>
              <a:t>The marker are green for the Success landings, and red for the failed landing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6671649" cy="4674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Predict Falcon 9 first-stage landings to support launch cost estimation for Space Y, using public SpaceX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Cleaned and explored data; trained ML models including Decision Tree (best accuracy: 88.9%); built interactive dashboards.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Insights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Landing success improves with flight number; KSC LC-39A has the highest success rate; SSO orbits had 100% success over multiple launches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Coastline distance from the launch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B2EE38-E176-D285-49E0-29FA5262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6" y="1458152"/>
            <a:ext cx="5120495" cy="47464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F7A1E29-7A89-AD9A-FDB0-7C311B6F50B3}"/>
              </a:ext>
            </a:extLst>
          </p:cNvPr>
          <p:cNvSpPr txBox="1"/>
          <p:nvPr/>
        </p:nvSpPr>
        <p:spPr>
          <a:xfrm>
            <a:off x="6685646" y="3231231"/>
            <a:ext cx="448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In the Figure we can see how close is the coastline from the launch site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47866"/>
            <a:ext cx="5249009" cy="44290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Pie Chart we can see the percentage of success launches of all the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mire success launches is the KSC LC-39A with 10 launches.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Launches by Site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90050F-CFB3-1870-4186-6176CD07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64" y="1747866"/>
            <a:ext cx="524900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549354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has the highest success rate, with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with more success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B49C0A-9AEC-16ED-D278-8D7600E4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73" y="1886965"/>
            <a:ext cx="514421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076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predominance of KSC LC-39A Launch site on the success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Correlation of payload and Launch Succes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E20EC4-A44E-0773-CEC2-8398EF0F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66" y="1912893"/>
            <a:ext cx="5980306" cy="41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0170" y="2213985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bar chart we can see the accuracies for all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higher accuracy with 88,88%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8AEBBD-5879-66A5-5C0D-43B955E9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710748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467350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de Confusion Matrix for the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The confusion matrix shows that the decision tree classifier performs well, with a high number of correct predictions along the diagonal and relatively few misclassifications. This indicates that the model is effectively capturing the underlying patterns in the data.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Confusion Matrix for the decision tree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9E887C-D15E-32EE-6A47-1D7B4B84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61" y="1554163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achieved the highest accuracy among the tested models, with a score of 88.9%.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EDA suggests that technological advancement over time is a key factor contributing to mission success. This is supported by the Flight Number, which shows the strongest correlation with other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launch site appears promising due to its high success rate; however, its significance is limited by the relatively small sample size of only 13 recorded landings.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0575"/>
            <a:ext cx="6730323" cy="4494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rise of commercial spaceflight has made launch costs a key competitive factor. SpaceX leads the industry by reusing the Falcon 9’s first stage, significantly lowering launch prices compared to other providers.</a:t>
            </a:r>
            <a:b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not all missions recover the first stage. This project simulates the role of a data scientist at “Space Y”, a competitor aiming to estimate launch costs and predict first-stage landings using public SpaceX data.</a:t>
            </a:r>
          </a:p>
          <a:p>
            <a:pPr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Question: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if the first stage will land successfully?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features most influence landing success?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launch sites and orbits affect outcomes?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build interactive dashboards to support decisions?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4DD203-6829-EAFC-B792-49A84AD5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96" y="1622483"/>
            <a:ext cx="2781688" cy="30293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11B844-1BBA-2E70-98A4-2B8B302FFE0A}"/>
              </a:ext>
            </a:extLst>
          </p:cNvPr>
          <p:cNvSpPr txBox="1"/>
          <p:nvPr/>
        </p:nvSpPr>
        <p:spPr>
          <a:xfrm>
            <a:off x="9016235" y="4651537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/>
              <a:t>Allon Mask</a:t>
            </a:r>
          </a:p>
          <a:p>
            <a:pPr algn="ctr"/>
            <a:r>
              <a:rPr lang="en-US" noProof="0" dirty="0"/>
              <a:t>My boss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of the SpaceX data site.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and Filtered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Standardization trough a One-Hot Coding.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noProof="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with two different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API: The data was collected from the API 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called using the request function, then with pandas I built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DF is composed by the columns: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Latitude.</a:t>
            </a: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collection work can be found in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2A11912F-EFCD-A083-89C8-6D94B1C71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66473"/>
              </p:ext>
            </p:extLst>
          </p:nvPr>
        </p:nvGraphicFramePr>
        <p:xfrm>
          <a:off x="5361972" y="18002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76498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from Falcon9’s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 extract all the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 identify the tables with the necessary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Iterate trough the tables to organize the information into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process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808589" y="1392499"/>
            <a:ext cx="5461000" cy="463307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1A47F79-4533-E16A-6E8F-922E6630D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54455"/>
              </p:ext>
            </p:extLst>
          </p:nvPr>
        </p:nvGraphicFramePr>
        <p:xfrm>
          <a:off x="5929778" y="1816702"/>
          <a:ext cx="5218621" cy="378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74376D-564E-400B-9976-D35D641FF4F5}">
  <we:reference id="wa200005566" version="3.0.0.3" store="es-E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f80a141d-92ca-4d3d-9308-f7e7b1d44ce8"/>
    <ds:schemaRef ds:uri="155be751-a274-42e8-93fb-f39d3b9bccc8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3809</TotalTime>
  <Words>1668</Words>
  <Application>Microsoft Office PowerPoint</Application>
  <PresentationFormat>Panorámica</PresentationFormat>
  <Paragraphs>220</Paragraphs>
  <Slides>39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Matias Herrera Muñoz</cp:lastModifiedBy>
  <cp:revision>203</cp:revision>
  <dcterms:created xsi:type="dcterms:W3CDTF">2021-04-29T18:58:34Z</dcterms:created>
  <dcterms:modified xsi:type="dcterms:W3CDTF">2025-06-23T15:30:12Z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